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>
        <p:scale>
          <a:sx n="75" d="100"/>
          <a:sy n="75" d="100"/>
        </p:scale>
        <p:origin x="1228" y="-1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" y="-5075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07844" y="612783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5393"/>
              </p:ext>
            </p:extLst>
          </p:nvPr>
        </p:nvGraphicFramePr>
        <p:xfrm>
          <a:off x="2409930" y="384417"/>
          <a:ext cx="7186740" cy="177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96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3119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3958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5357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054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&amp;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53657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Pasta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Cheese &amp; Bean Pasty with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19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27" y="547038"/>
            <a:ext cx="488785" cy="48878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3841"/>
              </p:ext>
            </p:extLst>
          </p:nvPr>
        </p:nvGraphicFramePr>
        <p:xfrm>
          <a:off x="2508538" y="2119738"/>
          <a:ext cx="698393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319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96319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865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19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Cheese and Broccoli Pasta with Garlic Bread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88590"/>
              </p:ext>
            </p:extLst>
          </p:nvPr>
        </p:nvGraphicFramePr>
        <p:xfrm>
          <a:off x="2483245" y="3753139"/>
          <a:ext cx="7113425" cy="16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8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268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Mexican Bean Vegan Roll and Chips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46670" y="533566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571470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25068" y="17489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443528" y="179289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9343301" y="178495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593676" y="123456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828438" y="129534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04" y="107196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07221" y="2920549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62056" y="286366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2415231" y="27421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9114623" y="337158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35772" y="2034861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62439" y="342056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92610" y="2034129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11979" y="448414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901036" y="415388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955107" y="4539272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24247" y="451749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17157" y="459948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71471" y="4060118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263793" y="498361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77118" y="5096026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63174" y="502735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86096" y="4047115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443529" y="2970996"/>
            <a:ext cx="298341" cy="19275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088B8-8FFE-1E8B-413D-683FA0B4F91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1F288-B1B0-DEA0-00EB-FF6EB3E79AA5}"/>
              </a:ext>
            </a:extLst>
          </p:cNvPr>
          <p:cNvSpPr txBox="1"/>
          <p:nvPr/>
        </p:nvSpPr>
        <p:spPr>
          <a:xfrm>
            <a:off x="422649" y="2508426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19/05/2025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07/07/2025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22/09/2025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13/10/2025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B7395-72A3-5429-26D5-345B837BB54C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40645"/>
              </p:ext>
            </p:extLst>
          </p:nvPr>
        </p:nvGraphicFramePr>
        <p:xfrm>
          <a:off x="2526788" y="558279"/>
          <a:ext cx="7020000" cy="15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4636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6163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V302 Tomato &amp; Vegetable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Pork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Salmon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48884"/>
              </p:ext>
            </p:extLst>
          </p:nvPr>
        </p:nvGraphicFramePr>
        <p:xfrm>
          <a:off x="2526788" y="2151445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Thigh,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V304 </a:t>
                      </a:r>
                      <a:r>
                        <a:rPr lang="en-GB" sz="700" b="0" dirty="0">
                          <a:latin typeface="Century Gothic"/>
                        </a:rPr>
                        <a:t>Cheese and Broccoli Pasta with </a:t>
                      </a:r>
                      <a:r>
                        <a:rPr lang="en-GB" sz="700" b="1" dirty="0">
                          <a:latin typeface="Century Gothic"/>
                        </a:rPr>
                        <a:t>SD50 </a:t>
                      </a:r>
                      <a:r>
                        <a:rPr lang="en-GB" sz="700" b="0" dirty="0">
                          <a:latin typeface="Century Gothic"/>
                        </a:rPr>
                        <a:t>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83948"/>
              </p:ext>
            </p:extLst>
          </p:nvPr>
        </p:nvGraphicFramePr>
        <p:xfrm>
          <a:off x="2526788" y="3793067"/>
          <a:ext cx="7002223" cy="15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862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96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SD17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Bean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C101 Chicken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>
                          <a:latin typeface="Century Gothic" panose="020B0502020202020204" pitchFamily="34" charset="0"/>
                        </a:rPr>
                        <a:t>Veg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 V161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Mexican Bean Vegan Roll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SD5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CA4831-E25A-08AA-854F-4563C60D6892}"/>
              </a:ext>
            </a:extLst>
          </p:cNvPr>
          <p:cNvSpPr txBox="1"/>
          <p:nvPr/>
        </p:nvSpPr>
        <p:spPr>
          <a:xfrm>
            <a:off x="396335" y="883028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88E7F-2F9C-0E81-C0D4-2528069E2F58}"/>
              </a:ext>
            </a:extLst>
          </p:cNvPr>
          <p:cNvSpPr txBox="1"/>
          <p:nvPr/>
        </p:nvSpPr>
        <p:spPr>
          <a:xfrm>
            <a:off x="373706" y="2474611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28/04/2025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12/05/2025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30/06/2025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15/09/2025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06/10/2025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161F6-F9BF-F60A-2534-45D038CAA377}"/>
              </a:ext>
            </a:extLst>
          </p:cNvPr>
          <p:cNvSpPr txBox="1"/>
          <p:nvPr/>
        </p:nvSpPr>
        <p:spPr>
          <a:xfrm>
            <a:off x="396335" y="4211997"/>
            <a:ext cx="9806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05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02/06/2025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23/06/2025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14/07/2025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20/10/2025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12977</TotalTime>
  <Words>866</Words>
  <Application>Microsoft Office PowerPoint</Application>
  <PresentationFormat>A4 Paper (210x297 mm)</PresentationFormat>
  <Paragraphs>289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Ashley Marten</cp:lastModifiedBy>
  <cp:revision>32</cp:revision>
  <cp:lastPrinted>2020-03-11T16:56:56Z</cp:lastPrinted>
  <dcterms:created xsi:type="dcterms:W3CDTF">2014-08-19T19:35:20Z</dcterms:created>
  <dcterms:modified xsi:type="dcterms:W3CDTF">2025-02-13T08:13:43Z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