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687" r:id="rId5"/>
  </p:sldMasterIdLst>
  <p:notesMasterIdLst>
    <p:notesMasterId r:id="rId20"/>
  </p:notesMasterIdLst>
  <p:sldIdLst>
    <p:sldId id="264" r:id="rId6"/>
    <p:sldId id="287" r:id="rId7"/>
    <p:sldId id="290" r:id="rId8"/>
    <p:sldId id="291" r:id="rId9"/>
    <p:sldId id="295" r:id="rId10"/>
    <p:sldId id="297" r:id="rId11"/>
    <p:sldId id="299" r:id="rId12"/>
    <p:sldId id="298" r:id="rId13"/>
    <p:sldId id="300" r:id="rId14"/>
    <p:sldId id="301" r:id="rId15"/>
    <p:sldId id="302" r:id="rId16"/>
    <p:sldId id="303" r:id="rId17"/>
    <p:sldId id="305" r:id="rId18"/>
    <p:sldId id="30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DF87C-F06B-49CF-9DDA-6172BC1B06FF}" type="datetimeFigureOut">
              <a:rPr lang="en-GB" smtClean="0"/>
              <a:t>09/02/2026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E5293-D051-4796-A67F-FF8FDE2FB94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0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843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2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68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36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578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33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76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038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985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12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2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67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219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43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73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949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48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90250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73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029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34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34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11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3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766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01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1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8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1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8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lXsU4V0zz8" TargetMode="External"/><Relationship Id="rId2" Type="http://schemas.openxmlformats.org/officeDocument/2006/relationships/hyperlink" Target="https://youtu.be/1aqkjSMmc9Y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youtu.be/VawNRu5gmT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74D4B-1F1C-4989-8394-77204C34A435}"/>
              </a:ext>
            </a:extLst>
          </p:cNvPr>
          <p:cNvSpPr txBox="1">
            <a:spLocks/>
          </p:cNvSpPr>
          <p:nvPr/>
        </p:nvSpPr>
        <p:spPr>
          <a:xfrm>
            <a:off x="1302327" y="0"/>
            <a:ext cx="9144000" cy="95186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Sassoon Penpals"/>
              </a:rPr>
              <a:t>Farnborough Grange 2026</a:t>
            </a:r>
            <a:endParaRPr lang="en-GB" sz="3200" dirty="0">
              <a:latin typeface="Sassoon Penpals" panose="02000400000000000000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0DE82-1E16-40C6-B907-F850CE21C71A}"/>
              </a:ext>
            </a:extLst>
          </p:cNvPr>
          <p:cNvSpPr txBox="1">
            <a:spLocks/>
          </p:cNvSpPr>
          <p:nvPr/>
        </p:nvSpPr>
        <p:spPr>
          <a:xfrm>
            <a:off x="1302327" y="951865"/>
            <a:ext cx="8321963" cy="49718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600" dirty="0">
                <a:solidFill>
                  <a:srgbClr val="0B8524"/>
                </a:solidFill>
                <a:latin typeface="Sassoon Penpals" panose="02000400000000000000" pitchFamily="50" charset="0"/>
              </a:rPr>
              <a:t>Supporting children with Makaton sign language!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5752DF-03AE-460D-8A03-87953C5D7F0E}"/>
              </a:ext>
            </a:extLst>
          </p:cNvPr>
          <p:cNvSpPr/>
          <p:nvPr/>
        </p:nvSpPr>
        <p:spPr>
          <a:xfrm>
            <a:off x="0" y="0"/>
            <a:ext cx="1302327" cy="6858000"/>
          </a:xfrm>
          <a:prstGeom prst="rect">
            <a:avLst/>
          </a:prstGeom>
          <a:solidFill>
            <a:srgbClr val="0B852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ssoon Penpals" panose="020004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06BCC9-94B2-418D-99AC-B22E4164E20C}"/>
              </a:ext>
            </a:extLst>
          </p:cNvPr>
          <p:cNvSpPr/>
          <p:nvPr/>
        </p:nvSpPr>
        <p:spPr>
          <a:xfrm>
            <a:off x="9624291" y="0"/>
            <a:ext cx="1339273" cy="6858000"/>
          </a:xfrm>
          <a:prstGeom prst="rect">
            <a:avLst/>
          </a:prstGeom>
          <a:solidFill>
            <a:srgbClr val="0B85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ssoon Penpals" panose="02000400000000000000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294C1B-4554-41A8-95A9-1A87D636A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852" y="3909060"/>
            <a:ext cx="19621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029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B7FEB3-6898-4708-B186-9C1165FC4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231775"/>
            <a:ext cx="8934450" cy="5886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C59BB1-CAA5-479C-A679-94E00197FF15}"/>
              </a:ext>
            </a:extLst>
          </p:cNvPr>
          <p:cNvSpPr txBox="1"/>
          <p:nvPr/>
        </p:nvSpPr>
        <p:spPr>
          <a:xfrm>
            <a:off x="523000" y="5795059"/>
            <a:ext cx="11146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Mummy = Flat hand and three fingers on top tapping, Daddy = two fingers and two fingers tapping twice, </a:t>
            </a:r>
          </a:p>
          <a:p>
            <a:r>
              <a:rPr lang="en-GB" dirty="0"/>
              <a:t>Teddy= hug arms around like a cuddle, bricks = small block shapes on top of each other, </a:t>
            </a:r>
          </a:p>
          <a:p>
            <a:r>
              <a:rPr lang="en-GB" dirty="0"/>
              <a:t>doll = arms cradled like a baby, chair = two hand on top of the chair in curved shape.</a:t>
            </a:r>
          </a:p>
        </p:txBody>
      </p:sp>
    </p:spTree>
    <p:extLst>
      <p:ext uri="{BB962C8B-B14F-4D97-AF65-F5344CB8AC3E}">
        <p14:creationId xmlns:p14="http://schemas.microsoft.com/office/powerpoint/2010/main" val="3448421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200EF0-D1F5-4053-98F0-67A4E18B5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62" y="0"/>
            <a:ext cx="9667875" cy="5876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A79088-4AE6-4CF1-9AA5-8B050AAA801E}"/>
              </a:ext>
            </a:extLst>
          </p:cNvPr>
          <p:cNvSpPr txBox="1"/>
          <p:nvPr/>
        </p:nvSpPr>
        <p:spPr>
          <a:xfrm>
            <a:off x="331088" y="5820370"/>
            <a:ext cx="11529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Telephone = a thumb and finger next to the ear, Mobile phone = curved hand to ear, </a:t>
            </a:r>
          </a:p>
          <a:p>
            <a:r>
              <a:rPr lang="en-GB" dirty="0"/>
              <a:t>to phone = same a above but with movement, toilet = hand across body and third finger run across the body, </a:t>
            </a:r>
          </a:p>
          <a:p>
            <a:r>
              <a:rPr lang="en-GB" dirty="0"/>
              <a:t>No = arm across body in a diagonal, Yes = hand in fist knocking forward. </a:t>
            </a:r>
          </a:p>
        </p:txBody>
      </p:sp>
    </p:spTree>
    <p:extLst>
      <p:ext uri="{BB962C8B-B14F-4D97-AF65-F5344CB8AC3E}">
        <p14:creationId xmlns:p14="http://schemas.microsoft.com/office/powerpoint/2010/main" val="4136919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905AF9-242C-45FE-AAB8-625ADD8BC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45" y="0"/>
            <a:ext cx="9944100" cy="5495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C517C2-86BA-4D73-A465-818F580473A0}"/>
              </a:ext>
            </a:extLst>
          </p:cNvPr>
          <p:cNvSpPr txBox="1"/>
          <p:nvPr/>
        </p:nvSpPr>
        <p:spPr>
          <a:xfrm>
            <a:off x="130264" y="5495925"/>
            <a:ext cx="11931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Milk = milking a cow movements, Biscuit = touch elbow with hand in a round shape twice, </a:t>
            </a:r>
          </a:p>
          <a:p>
            <a:r>
              <a:rPr lang="en-GB" dirty="0"/>
              <a:t>Sing = Hands up from mouth in a circular shape, Nappy = two fingers on hips then move to the front on body,</a:t>
            </a:r>
          </a:p>
          <a:p>
            <a:r>
              <a:rPr lang="en-GB" dirty="0"/>
              <a:t>Finish = hands in fist and the open out and push down, stop = hand in the air flat, tidy up = two hands up around </a:t>
            </a:r>
          </a:p>
          <a:p>
            <a:r>
              <a:rPr lang="en-GB" dirty="0"/>
              <a:t>a box and make 3 movements across</a:t>
            </a:r>
          </a:p>
        </p:txBody>
      </p:sp>
    </p:spTree>
    <p:extLst>
      <p:ext uri="{BB962C8B-B14F-4D97-AF65-F5344CB8AC3E}">
        <p14:creationId xmlns:p14="http://schemas.microsoft.com/office/powerpoint/2010/main" val="33279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280435-394F-4C6D-AD4B-FD3512807CAB}"/>
              </a:ext>
            </a:extLst>
          </p:cNvPr>
          <p:cNvSpPr txBox="1"/>
          <p:nvPr/>
        </p:nvSpPr>
        <p:spPr>
          <a:xfrm>
            <a:off x="838200" y="1066800"/>
            <a:ext cx="5397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Useful Websites to learn new signs </a:t>
            </a:r>
            <a:r>
              <a:rPr lang="en-GB" b="1" u="sng"/>
              <a:t>for Makaton:</a:t>
            </a:r>
          </a:p>
          <a:p>
            <a:r>
              <a:rPr lang="en-GB" b="1" u="sng"/>
              <a:t> </a:t>
            </a:r>
            <a:endParaRPr lang="en-GB" b="1" u="sng" dirty="0"/>
          </a:p>
          <a:p>
            <a:r>
              <a:rPr lang="en-GB" dirty="0">
                <a:hlinkClick r:id="rId2" tooltip="Share link"/>
              </a:rPr>
              <a:t>https://youtu.be/1aqkjSMmc9Y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3"/>
              </a:rPr>
              <a:t>https://youtu.be/flXsU4V0zz8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hlinkClick r:id="rId4" tooltip="Share link"/>
              </a:rPr>
              <a:t>https://youtu.be/VawNRu5gmTM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1337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4D5D14-8C0A-4F57-BF1B-52E6C4F91626}"/>
              </a:ext>
            </a:extLst>
          </p:cNvPr>
          <p:cNvSpPr txBox="1"/>
          <p:nvPr/>
        </p:nvSpPr>
        <p:spPr>
          <a:xfrm>
            <a:off x="825846" y="2311400"/>
            <a:ext cx="960230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600" dirty="0">
                <a:solidFill>
                  <a:srgbClr val="0B8524"/>
                </a:solidFill>
                <a:latin typeface="Sassoon Penpals" panose="02000400000000000000" pitchFamily="50" charset="0"/>
              </a:rPr>
              <a:t>Thank you for coming! </a:t>
            </a:r>
          </a:p>
          <a:p>
            <a:pPr algn="ctr"/>
            <a:r>
              <a:rPr lang="en-GB" sz="9600" dirty="0">
                <a:solidFill>
                  <a:srgbClr val="0B8524"/>
                </a:solidFill>
                <a:latin typeface="Sassoon Penpals" panose="02000400000000000000" pitchFamily="50" charset="0"/>
              </a:rPr>
              <a:t>Any Questions? </a:t>
            </a:r>
          </a:p>
        </p:txBody>
      </p:sp>
    </p:spTree>
    <p:extLst>
      <p:ext uri="{BB962C8B-B14F-4D97-AF65-F5344CB8AC3E}">
        <p14:creationId xmlns:p14="http://schemas.microsoft.com/office/powerpoint/2010/main" val="1399094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E76CC6-A7E2-484D-B6C7-507832DE38E6}"/>
              </a:ext>
            </a:extLst>
          </p:cNvPr>
          <p:cNvSpPr txBox="1">
            <a:spLocks/>
          </p:cNvSpPr>
          <p:nvPr/>
        </p:nvSpPr>
        <p:spPr>
          <a:xfrm>
            <a:off x="356466" y="398400"/>
            <a:ext cx="8927234" cy="44458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4000" dirty="0">
                <a:solidFill>
                  <a:srgbClr val="0B8524"/>
                </a:solidFill>
                <a:latin typeface="Sassoon Penpals" panose="02000400000000000000" pitchFamily="50" charset="0"/>
              </a:rPr>
              <a:t>Supporting children with communication difficulties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283BE0-5FCA-4714-AA40-3DF4EA3D3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2" y="1212850"/>
            <a:ext cx="886777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0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A02E51-FD3A-43DF-8227-78A4895DB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464434"/>
            <a:ext cx="7480300" cy="549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13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37479C-A254-4DFD-8B7E-DFF6D64DD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598487"/>
            <a:ext cx="54102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49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B234E9-8316-4600-AE73-341027F8D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65" y="466724"/>
            <a:ext cx="9153235" cy="584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54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AD5815-8B7F-47EB-A641-21FCC01C4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381000"/>
            <a:ext cx="93726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91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189E8A-47E5-4B7A-9168-85510380C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99" y="544512"/>
            <a:ext cx="9000861" cy="51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54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1656CA-EA1C-41BE-8889-CD04510A8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0"/>
            <a:ext cx="9258300" cy="5581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C6D964-E7A8-4FB8-8640-9911E53E1EF4}"/>
              </a:ext>
            </a:extLst>
          </p:cNvPr>
          <p:cNvSpPr txBox="1"/>
          <p:nvPr/>
        </p:nvSpPr>
        <p:spPr>
          <a:xfrm>
            <a:off x="628650" y="5803900"/>
            <a:ext cx="850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= point to the person, me = point to self , Where = hands go around next to side in circle movement, What = one finger to the side, Hello = wave hands, House = Make a triangle/house shape.</a:t>
            </a:r>
          </a:p>
        </p:txBody>
      </p:sp>
    </p:spTree>
    <p:extLst>
      <p:ext uri="{BB962C8B-B14F-4D97-AF65-F5344CB8AC3E}">
        <p14:creationId xmlns:p14="http://schemas.microsoft.com/office/powerpoint/2010/main" val="172620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A60BEF-0F05-476A-B1E2-91CFAA6BF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87" y="260350"/>
            <a:ext cx="9725025" cy="5219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001595-CAC8-45CE-96E9-518DED803847}"/>
              </a:ext>
            </a:extLst>
          </p:cNvPr>
          <p:cNvSpPr txBox="1"/>
          <p:nvPr/>
        </p:nvSpPr>
        <p:spPr>
          <a:xfrm>
            <a:off x="280987" y="5674320"/>
            <a:ext cx="113143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To sit = hands on top of each other and push towards the floor, to look = two finger next to eyes pointing, </a:t>
            </a:r>
          </a:p>
          <a:p>
            <a:r>
              <a:rPr lang="en-GB" dirty="0"/>
              <a:t>come = one finger movement up, to come = fingers move movement curling forwards , to go = point in the </a:t>
            </a:r>
          </a:p>
          <a:p>
            <a:r>
              <a:rPr lang="en-GB" dirty="0"/>
              <a:t>direction to leave</a:t>
            </a:r>
          </a:p>
        </p:txBody>
      </p:sp>
    </p:spTree>
    <p:extLst>
      <p:ext uri="{BB962C8B-B14F-4D97-AF65-F5344CB8AC3E}">
        <p14:creationId xmlns:p14="http://schemas.microsoft.com/office/powerpoint/2010/main" val="2756227251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1E301B"/>
      </a:dk2>
      <a:lt2>
        <a:srgbClr val="F1F0F3"/>
      </a:lt2>
      <a:accent1>
        <a:srgbClr val="85AE23"/>
      </a:accent1>
      <a:accent2>
        <a:srgbClr val="B4A118"/>
      </a:accent2>
      <a:accent3>
        <a:srgbClr val="E2802D"/>
      </a:accent3>
      <a:accent4>
        <a:srgbClr val="D1231C"/>
      </a:accent4>
      <a:accent5>
        <a:srgbClr val="E22D71"/>
      </a:accent5>
      <a:accent6>
        <a:srgbClr val="D11CAB"/>
      </a:accent6>
      <a:hlink>
        <a:srgbClr val="C34D66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400C2FCD81BB4A8481BA135FDE65C9" ma:contentTypeVersion="19" ma:contentTypeDescription="Create a new document." ma:contentTypeScope="" ma:versionID="58377d1894ec088cd98b2d4694f78e7e">
  <xsd:schema xmlns:xsd="http://www.w3.org/2001/XMLSchema" xmlns:xs="http://www.w3.org/2001/XMLSchema" xmlns:p="http://schemas.microsoft.com/office/2006/metadata/properties" xmlns:ns2="53f58f58-0500-4eca-bfef-ff32bdca8f2b" xmlns:ns3="4469f3f6-a95a-41f2-964e-c48a77529f6f" targetNamespace="http://schemas.microsoft.com/office/2006/metadata/properties" ma:root="true" ma:fieldsID="e8fa2e2ae46e17f7b07f6349d89cc52b" ns2:_="" ns3:_="">
    <xsd:import namespace="53f58f58-0500-4eca-bfef-ff32bdca8f2b"/>
    <xsd:import namespace="4469f3f6-a95a-41f2-964e-c48a77529f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f58f58-0500-4eca-bfef-ff32bdca8f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cd2256d-78ce-405a-a19d-fb6f6e7c2a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9f3f6-a95a-41f2-964e-c48a77529f6f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636e4d6-e86e-4dd5-a0ea-2c7680cdf12f}" ma:internalName="TaxCatchAll" ma:showField="CatchAllData" ma:web="4469f3f6-a95a-41f2-964e-c48a77529f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3f58f58-0500-4eca-bfef-ff32bdca8f2b">
      <Terms xmlns="http://schemas.microsoft.com/office/infopath/2007/PartnerControls"/>
    </lcf76f155ced4ddcb4097134ff3c332f>
    <TaxCatchAll xmlns="4469f3f6-a95a-41f2-964e-c48a77529f6f" xsi:nil="true"/>
  </documentManagement>
</p:properties>
</file>

<file path=customXml/itemProps1.xml><?xml version="1.0" encoding="utf-8"?>
<ds:datastoreItem xmlns:ds="http://schemas.openxmlformats.org/officeDocument/2006/customXml" ds:itemID="{5A608AF4-F0D5-4275-878B-0A8E2D33D6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3873D-0EA6-4A2D-B309-0AD861C838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f58f58-0500-4eca-bfef-ff32bdca8f2b"/>
    <ds:schemaRef ds:uri="4469f3f6-a95a-41f2-964e-c48a77529f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22CBCA-26D8-41F7-A32B-1E4FA99CE7FA}">
  <ds:schemaRefs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4469f3f6-a95a-41f2-964e-c48a77529f6f"/>
    <ds:schemaRef ds:uri="53f58f58-0500-4eca-bfef-ff32bdca8f2b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633</TotalTime>
  <Words>351</Words>
  <Application>Microsoft Office PowerPoint</Application>
  <PresentationFormat>Widescreen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Century Gothic</vt:lpstr>
      <vt:lpstr>Elephant</vt:lpstr>
      <vt:lpstr>Sassoon Penpals</vt:lpstr>
      <vt:lpstr>Trebuchet MS</vt:lpstr>
      <vt:lpstr>Wingdings 3</vt:lpstr>
      <vt:lpstr>BrushVTI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Perkins</dc:creator>
  <cp:lastModifiedBy>Melissa Perkins</cp:lastModifiedBy>
  <cp:revision>179</cp:revision>
  <dcterms:created xsi:type="dcterms:W3CDTF">2024-08-29T08:12:42Z</dcterms:created>
  <dcterms:modified xsi:type="dcterms:W3CDTF">2026-02-09T11:20:52Z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0x010100CE400C2FCD81BB4A8481BA135FDE65C9</vt:lpwstr>
  </property>
  <property fmtid="{D5CDD505-2E9C-101B-9397-08002B2CF9AE}" pid="3" name="MediaServiceImageTags">
    <vt:lpwstr/>
  </property>
</Properties>
</file>