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61" r:id="rId5"/>
    <p:sldId id="258" r:id="rId6"/>
    <p:sldId id="268" r:id="rId7"/>
    <p:sldId id="271" r:id="rId8"/>
    <p:sldId id="272" r:id="rId9"/>
    <p:sldId id="260" r:id="rId10"/>
    <p:sldId id="262" r:id="rId11"/>
    <p:sldId id="263" r:id="rId12"/>
    <p:sldId id="264" r:id="rId13"/>
    <p:sldId id="265" r:id="rId14"/>
    <p:sldId id="266" r:id="rId15"/>
    <p:sldId id="269" r:id="rId16"/>
    <p:sldId id="270" r:id="rId17"/>
    <p:sldId id="274" r:id="rId18"/>
    <p:sldId id="278" r:id="rId19"/>
    <p:sldId id="273" r:id="rId20"/>
    <p:sldId id="275" r:id="rId21"/>
    <p:sldId id="277" r:id="rId22"/>
    <p:sldId id="276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CC0AA36D-B812-4C16-8B14-376AF730B5B8}" type="datetimeFigureOut">
              <a:rPr lang="en-GB" smtClean="0"/>
              <a:t>04/02/2020</a:t>
            </a:fld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832532B-2D1D-46C0-B903-BBB0B30B9B09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AA36D-B812-4C16-8B14-376AF730B5B8}" type="datetimeFigureOut">
              <a:rPr lang="en-GB" smtClean="0"/>
              <a:t>04/02/2020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2532B-2D1D-46C0-B903-BBB0B30B9B0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AA36D-B812-4C16-8B14-376AF730B5B8}" type="datetimeFigureOut">
              <a:rPr lang="en-GB" smtClean="0"/>
              <a:t>04/02/2020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2532B-2D1D-46C0-B903-BBB0B30B9B0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AA36D-B812-4C16-8B14-376AF730B5B8}" type="datetimeFigureOut">
              <a:rPr lang="en-GB" smtClean="0"/>
              <a:t>04/02/2020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2532B-2D1D-46C0-B903-BBB0B30B9B0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CC0AA36D-B812-4C16-8B14-376AF730B5B8}" type="datetimeFigureOut">
              <a:rPr lang="en-GB" smtClean="0"/>
              <a:t>04/02/2020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832532B-2D1D-46C0-B903-BBB0B30B9B09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AA36D-B812-4C16-8B14-376AF730B5B8}" type="datetimeFigureOut">
              <a:rPr lang="en-GB" smtClean="0"/>
              <a:t>04/02/2020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E832532B-2D1D-46C0-B903-BBB0B30B9B09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AA36D-B812-4C16-8B14-376AF730B5B8}" type="datetimeFigureOut">
              <a:rPr lang="en-GB" smtClean="0"/>
              <a:t>04/02/2020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E832532B-2D1D-46C0-B903-BBB0B30B9B0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AA36D-B812-4C16-8B14-376AF730B5B8}" type="datetimeFigureOut">
              <a:rPr lang="en-GB" smtClean="0"/>
              <a:t>04/02/2020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2532B-2D1D-46C0-B903-BBB0B30B9B09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AA36D-B812-4C16-8B14-376AF730B5B8}" type="datetimeFigureOut">
              <a:rPr lang="en-GB" smtClean="0"/>
              <a:t>04/02/2020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2532B-2D1D-46C0-B903-BBB0B30B9B0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CC0AA36D-B812-4C16-8B14-376AF730B5B8}" type="datetimeFigureOut">
              <a:rPr lang="en-GB" smtClean="0"/>
              <a:t>04/02/2020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832532B-2D1D-46C0-B903-BBB0B30B9B09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CC0AA36D-B812-4C16-8B14-376AF730B5B8}" type="datetimeFigureOut">
              <a:rPr lang="en-GB" smtClean="0"/>
              <a:t>04/02/2020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832532B-2D1D-46C0-B903-BBB0B30B9B09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CC0AA36D-B812-4C16-8B14-376AF730B5B8}" type="datetimeFigureOut">
              <a:rPr lang="en-GB" smtClean="0"/>
              <a:t>04/02/2020</a:t>
            </a:fld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E832532B-2D1D-46C0-B903-BBB0B30B9B09}" type="slidenum">
              <a:rPr lang="en-GB" smtClean="0"/>
              <a:t>‹#›</a:t>
            </a:fld>
            <a:endParaRPr lang="en-GB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-nMUbHuffO8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470025"/>
          </a:xfrm>
        </p:spPr>
        <p:txBody>
          <a:bodyPr>
            <a:normAutofit/>
          </a:bodyPr>
          <a:lstStyle/>
          <a:p>
            <a:r>
              <a:rPr lang="en-GB" sz="9000" dirty="0"/>
              <a:t>E-Safety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0375" y="2819400"/>
            <a:ext cx="8360097" cy="1752600"/>
          </a:xfrm>
        </p:spPr>
        <p:txBody>
          <a:bodyPr>
            <a:normAutofit/>
          </a:bodyPr>
          <a:lstStyle/>
          <a:p>
            <a:pPr algn="ctr"/>
            <a:r>
              <a:rPr lang="en-GB" sz="3000" dirty="0"/>
              <a:t>How can we keep your children safe online?</a:t>
            </a:r>
          </a:p>
        </p:txBody>
      </p:sp>
      <p:sp>
        <p:nvSpPr>
          <p:cNvPr id="4" name="AutoShape 2" descr="Image result for computer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Image result for computer clipar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6" descr="Image result for computer clipar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8" descr="Image result for computer clipart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4" name="Picture 10" descr="Image result for ip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95" y="3645024"/>
            <a:ext cx="1928239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tabl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322" y="4015448"/>
            <a:ext cx="3020126" cy="2077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result for ipho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803" y="4394747"/>
            <a:ext cx="1319250" cy="13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23542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GB" sz="3600" dirty="0"/>
              <a:t>So what can we do to keep them safe?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896543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GB" dirty="0"/>
              <a:t>Talk to your child about what they do online.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Starting conversations early will help them to talk more openly as they get older.</a:t>
            </a:r>
          </a:p>
        </p:txBody>
      </p:sp>
      <p:pic>
        <p:nvPicPr>
          <p:cNvPr id="7170" name="Picture 2" descr="Image result for parent and child talking about online u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348880"/>
            <a:ext cx="3867150" cy="258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03211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GB" sz="3600" dirty="0"/>
              <a:t>So what can we do to keep them safe?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896543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GB" dirty="0"/>
              <a:t>Supervise your child’s use of their devices.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Young children </a:t>
            </a:r>
            <a:r>
              <a:rPr lang="en-GB" b="1" u="sng" dirty="0"/>
              <a:t>should not</a:t>
            </a:r>
            <a:r>
              <a:rPr lang="en-GB" dirty="0"/>
              <a:t> access the internet unsupervised e.g. in their bedroom.</a:t>
            </a:r>
          </a:p>
        </p:txBody>
      </p:sp>
      <p:pic>
        <p:nvPicPr>
          <p:cNvPr id="8194" name="Picture 2" descr="Image result for child on ipad in b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276872"/>
            <a:ext cx="421459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2233864" y="2117477"/>
            <a:ext cx="4498376" cy="303971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2267744" y="2189485"/>
            <a:ext cx="4464496" cy="296770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24564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GB" sz="3600" dirty="0"/>
              <a:t>So what can we do to keep them safe?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89654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GB" dirty="0"/>
              <a:t>Put parental controls on all devices that your child has access to.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More advice about parental controls can be found on the </a:t>
            </a:r>
            <a:r>
              <a:rPr lang="en-GB" b="1" u="sng" dirty="0"/>
              <a:t>NSPCC Website</a:t>
            </a:r>
            <a:r>
              <a:rPr lang="en-GB" dirty="0"/>
              <a:t>.</a:t>
            </a:r>
          </a:p>
        </p:txBody>
      </p:sp>
      <p:pic>
        <p:nvPicPr>
          <p:cNvPr id="9218" name="Picture 2" descr="Image result for parental contro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7" y="2852936"/>
            <a:ext cx="2932259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73558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GB" sz="3600" dirty="0"/>
              <a:t>So what can we do to keep them safe?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89654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dirty="0"/>
              <a:t>Don’t trust the website your child is on.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Sometimes, an innocent search can bring up unwanted and </a:t>
            </a:r>
            <a:r>
              <a:rPr lang="en-GB" b="1" u="sng" dirty="0"/>
              <a:t>unexpected</a:t>
            </a:r>
            <a:r>
              <a:rPr lang="en-GB" dirty="0"/>
              <a:t> results!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411" y="3295429"/>
            <a:ext cx="3094312" cy="1740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" t="6864" r="58914" b="81277"/>
          <a:stretch/>
        </p:blipFill>
        <p:spPr bwMode="auto">
          <a:xfrm>
            <a:off x="1187625" y="2132856"/>
            <a:ext cx="6955884" cy="1140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45259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GB" sz="3600" dirty="0"/>
              <a:t>So what can we do to keep them safe?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89654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dirty="0"/>
              <a:t>Use the ‘Safe Search’ function.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This can be set up on websites like Google, but remember, it is not 100% effective.</a:t>
            </a:r>
          </a:p>
        </p:txBody>
      </p:sp>
      <p:pic>
        <p:nvPicPr>
          <p:cNvPr id="11266" name="Picture 2" descr="Image result for safe searc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01"/>
          <a:stretch/>
        </p:blipFill>
        <p:spPr bwMode="auto">
          <a:xfrm>
            <a:off x="1979712" y="2420888"/>
            <a:ext cx="5184576" cy="2421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33253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GB" sz="3600" dirty="0"/>
              <a:t>So what can we do to keep them safe?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89654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dirty="0"/>
              <a:t>Limit their screen time.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Make time for reading stories, playing games and getting outdoors.</a:t>
            </a:r>
          </a:p>
        </p:txBody>
      </p:sp>
      <p:pic>
        <p:nvPicPr>
          <p:cNvPr id="14338" name="Picture 2" descr="Image result for children playing in the par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68269"/>
            <a:ext cx="3672408" cy="259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Image result for bedtime sto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68268"/>
            <a:ext cx="4150125" cy="259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75743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GB" sz="3600" dirty="0"/>
              <a:t>So what can we do to keep them safe?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89654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dirty="0"/>
              <a:t>Make them aware of stranger danger.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Do they know who they are talking to?</a:t>
            </a:r>
          </a:p>
          <a:p>
            <a:pPr marL="0" indent="0" algn="ctr">
              <a:buNone/>
            </a:pPr>
            <a:r>
              <a:rPr lang="en-GB" dirty="0"/>
              <a:t>Do </a:t>
            </a:r>
            <a:r>
              <a:rPr lang="en-GB" b="1" u="sng" dirty="0"/>
              <a:t>YOU</a:t>
            </a:r>
            <a:r>
              <a:rPr lang="en-GB" dirty="0"/>
              <a:t> know who they are talking to?</a:t>
            </a:r>
          </a:p>
        </p:txBody>
      </p:sp>
      <p:pic>
        <p:nvPicPr>
          <p:cNvPr id="16386" name="Picture 2" descr="Image result for stranger danger on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135879"/>
            <a:ext cx="374441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38462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GB" sz="3600" dirty="0"/>
              <a:t>So what can we do to keep them safe?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89654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dirty="0"/>
              <a:t>Talk to them about what is okay to share online.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Are they sharing too much information?</a:t>
            </a:r>
          </a:p>
        </p:txBody>
      </p:sp>
      <p:pic>
        <p:nvPicPr>
          <p:cNvPr id="19458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08920"/>
            <a:ext cx="2381250" cy="169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563888" y="2918722"/>
            <a:ext cx="4572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5000" dirty="0">
                <a:hlinkClick r:id="rId3"/>
              </a:rPr>
              <a:t>Lee and Kim</a:t>
            </a:r>
            <a:endParaRPr lang="en-GB" sz="5000" dirty="0"/>
          </a:p>
        </p:txBody>
      </p:sp>
    </p:spTree>
    <p:extLst>
      <p:ext uri="{BB962C8B-B14F-4D97-AF65-F5344CB8AC3E}">
        <p14:creationId xmlns:p14="http://schemas.microsoft.com/office/powerpoint/2010/main" val="658257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GB" sz="3600" dirty="0"/>
              <a:t>So what can we do to keep them safe?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89654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dirty="0"/>
              <a:t>Talk to them about what is okay to share online.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Are </a:t>
            </a:r>
            <a:r>
              <a:rPr lang="en-GB" b="1" u="sng" dirty="0"/>
              <a:t>YOU</a:t>
            </a:r>
            <a:r>
              <a:rPr lang="en-GB" dirty="0"/>
              <a:t> sharing too much information?</a:t>
            </a:r>
          </a:p>
        </p:txBody>
      </p:sp>
      <p:pic>
        <p:nvPicPr>
          <p:cNvPr id="19460" name="Picture 4" descr="Image result for child first day at school in unifor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06" y="2446826"/>
            <a:ext cx="2943497" cy="1957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Image result for child first day at school in uniform logo cover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607" y="2446828"/>
            <a:ext cx="3476987" cy="1957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7121845" y="3645023"/>
            <a:ext cx="360040" cy="3764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7812360" y="3833228"/>
            <a:ext cx="360040" cy="3764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662114" y="4411173"/>
            <a:ext cx="5819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What is the difference with these two photos?</a:t>
            </a:r>
          </a:p>
        </p:txBody>
      </p:sp>
    </p:spTree>
    <p:extLst>
      <p:ext uri="{BB962C8B-B14F-4D97-AF65-F5344CB8AC3E}">
        <p14:creationId xmlns:p14="http://schemas.microsoft.com/office/powerpoint/2010/main" val="27580710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GB" sz="3600" dirty="0"/>
              <a:t>So what can we do to keep them safe?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89654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dirty="0"/>
              <a:t>Be a good role model and model the digital habits you expect.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Show when it is okay and not okay to use devices e.g. no tablets during meal times.</a:t>
            </a:r>
          </a:p>
        </p:txBody>
      </p:sp>
      <p:pic>
        <p:nvPicPr>
          <p:cNvPr id="18434" name="Picture 2" descr="Image result for meal time with childr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492896"/>
            <a:ext cx="4176464" cy="2610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2989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Did you know?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Over half of 3-4 year olds use tablets.</a:t>
            </a:r>
          </a:p>
        </p:txBody>
      </p:sp>
      <p:pic>
        <p:nvPicPr>
          <p:cNvPr id="2050" name="Picture 2" descr="Image result for 3 year old on a tabl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852936"/>
            <a:ext cx="5715000" cy="312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02393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GB" sz="3600" dirty="0"/>
              <a:t>So what can we do to keep them safe?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8965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dirty="0"/>
              <a:t>Check the Age Ratings on all games.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They are there for a reason!</a:t>
            </a:r>
          </a:p>
        </p:txBody>
      </p:sp>
      <p:pic>
        <p:nvPicPr>
          <p:cNvPr id="20482" name="Picture 2" descr="Image result for fortnite age ra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191" y="2240869"/>
            <a:ext cx="1619250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Image result for fortnite age rati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70"/>
          <a:stretch/>
        </p:blipFill>
        <p:spPr bwMode="auto">
          <a:xfrm>
            <a:off x="3263764" y="4676447"/>
            <a:ext cx="936104" cy="821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 descr="Image result for five nights at freddy's age rat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315" y="2244299"/>
            <a:ext cx="1597943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8" name="Picture 8" descr="Image result for minecraft age rati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0583" y="2240869"/>
            <a:ext cx="1762488" cy="2435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0" name="Picture 10" descr="Image result for 7 age rati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21"/>
          <a:stretch/>
        </p:blipFill>
        <p:spPr bwMode="auto">
          <a:xfrm>
            <a:off x="7528706" y="4669744"/>
            <a:ext cx="826242" cy="821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Image result for fortnite age rati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70"/>
          <a:stretch/>
        </p:blipFill>
        <p:spPr bwMode="auto">
          <a:xfrm>
            <a:off x="5396234" y="4673015"/>
            <a:ext cx="936104" cy="821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text, book, man&#10;&#10;Description automatically generated">
            <a:extLst>
              <a:ext uri="{FF2B5EF4-FFF2-40B4-BE49-F238E27FC236}">
                <a16:creationId xmlns:a16="http://schemas.microsoft.com/office/drawing/2014/main" id="{A9922A27-6205-4F38-8386-C6499A5A966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88" y="2240869"/>
            <a:ext cx="2105705" cy="2422013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D33B09F2-E203-49D0-AE51-0E4882A188C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21" t="4739" r="23888" b="20244"/>
          <a:stretch/>
        </p:blipFill>
        <p:spPr>
          <a:xfrm>
            <a:off x="995736" y="4662882"/>
            <a:ext cx="843607" cy="827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959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GB" sz="3600" dirty="0"/>
              <a:t>So what can we do to keep them safe?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89654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dirty="0"/>
              <a:t>Check the minimum age limits on Social Media Websites.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They are there for a reason!</a:t>
            </a:r>
          </a:p>
        </p:txBody>
      </p:sp>
      <p:pic>
        <p:nvPicPr>
          <p:cNvPr id="2253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708920"/>
            <a:ext cx="151216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Image result for instagra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708921"/>
            <a:ext cx="151216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6" descr="Image result for twitt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708920"/>
            <a:ext cx="151216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91780" y="4258454"/>
            <a:ext cx="57606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b="1" dirty="0">
                <a:solidFill>
                  <a:schemeClr val="bg1"/>
                </a:solidFill>
              </a:rPr>
              <a:t>13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91980" y="4258454"/>
            <a:ext cx="57606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b="1" dirty="0">
                <a:solidFill>
                  <a:schemeClr val="bg1"/>
                </a:solidFill>
              </a:rPr>
              <a:t>13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20172" y="4258454"/>
            <a:ext cx="57606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b="1" dirty="0">
                <a:solidFill>
                  <a:schemeClr val="bg1"/>
                </a:solidFill>
              </a:rPr>
              <a:t>13</a:t>
            </a:r>
          </a:p>
        </p:txBody>
      </p:sp>
      <p:pic>
        <p:nvPicPr>
          <p:cNvPr id="22538" name="Picture 10" descr="Image result for youtub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144833"/>
            <a:ext cx="1523492" cy="640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7782018" y="4258454"/>
            <a:ext cx="57606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b="1" dirty="0">
                <a:solidFill>
                  <a:schemeClr val="bg1"/>
                </a:solidFill>
              </a:rPr>
              <a:t>18</a:t>
            </a:r>
          </a:p>
        </p:txBody>
      </p:sp>
      <p:pic>
        <p:nvPicPr>
          <p:cNvPr id="22540" name="Picture 12" descr="Image result for snapcha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99" y="2700224"/>
            <a:ext cx="1520864" cy="1520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842899" y="4258454"/>
            <a:ext cx="57606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b="1" dirty="0">
                <a:solidFill>
                  <a:schemeClr val="bg1"/>
                </a:solidFill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7206635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3600" dirty="0"/>
              <a:t>Remember…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89654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GB" dirty="0"/>
              <a:t>Used and monitored correctly, the online world can be an exciting one for our children to share.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Just be vigilant!</a:t>
            </a:r>
          </a:p>
        </p:txBody>
      </p:sp>
      <p:pic>
        <p:nvPicPr>
          <p:cNvPr id="2150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906349"/>
            <a:ext cx="4968552" cy="2794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9042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3600" dirty="0"/>
              <a:t>Finally…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8965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5000" dirty="0"/>
              <a:t>Do you have any questions?</a:t>
            </a:r>
          </a:p>
        </p:txBody>
      </p:sp>
      <p:pic>
        <p:nvPicPr>
          <p:cNvPr id="1026" name="Picture 2" descr="Image result for question mark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481" y="2996952"/>
            <a:ext cx="1885950" cy="284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6437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Did you know?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Pre-school children are online for an average of 71 minutes a day.</a:t>
            </a:r>
          </a:p>
        </p:txBody>
      </p:sp>
      <p:pic>
        <p:nvPicPr>
          <p:cNvPr id="3074" name="Picture 2" descr="Image result for pre-school children on ipad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89"/>
          <a:stretch/>
        </p:blipFill>
        <p:spPr bwMode="auto">
          <a:xfrm>
            <a:off x="1691680" y="2770571"/>
            <a:ext cx="5753946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6627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Did you know?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1 in 3 children now own a tablet, and 71% live in a house with a tablet.</a:t>
            </a:r>
          </a:p>
        </p:txBody>
      </p:sp>
      <p:pic>
        <p:nvPicPr>
          <p:cNvPr id="6146" name="Picture 2" descr="Image result for children using a tablet at hom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852936"/>
            <a:ext cx="4706178" cy="3529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349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Did you know?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Over 65% of parents are concerned about their 6-10 year olds viewing inappropriate content online.</a:t>
            </a:r>
          </a:p>
        </p:txBody>
      </p:sp>
      <p:pic>
        <p:nvPicPr>
          <p:cNvPr id="4098" name="Picture 2" descr="Image result for 6 year old on tabl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284984"/>
            <a:ext cx="5791200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4066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Did you know?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GB" dirty="0"/>
              <a:t>Some children between the ages of 4-7 spend nearly </a:t>
            </a:r>
            <a:r>
              <a:rPr lang="en-GB" b="1" u="sng" dirty="0"/>
              <a:t>3 hours a day</a:t>
            </a:r>
            <a:r>
              <a:rPr lang="en-GB" dirty="0"/>
              <a:t> online.</a:t>
            </a:r>
          </a:p>
        </p:txBody>
      </p:sp>
      <p:pic>
        <p:nvPicPr>
          <p:cNvPr id="12290" name="Picture 2" descr="Image result for children on phon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140968"/>
            <a:ext cx="5886450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1585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Did you know?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GB" dirty="0"/>
              <a:t>Obesity levels are rising. Children are becoming less active and more addicted to their online devices.</a:t>
            </a:r>
          </a:p>
        </p:txBody>
      </p:sp>
      <p:pic>
        <p:nvPicPr>
          <p:cNvPr id="15362" name="Picture 2" descr="Image result for empty play pa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284984"/>
            <a:ext cx="4320480" cy="309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4028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Did you know?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24536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GB" dirty="0"/>
              <a:t>Screen time before bed can stop children from developing good sleep routines.</a:t>
            </a:r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r>
              <a:rPr lang="en-GB" dirty="0"/>
              <a:t>It can delay sleep time and reduce the amount of sleep a child gets.</a:t>
            </a:r>
          </a:p>
        </p:txBody>
      </p:sp>
      <p:pic>
        <p:nvPicPr>
          <p:cNvPr id="17412" name="Picture 4" descr="Image result for screen time before b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420888"/>
            <a:ext cx="4846450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2226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GB" sz="3600" dirty="0"/>
              <a:t>So what can we do to keep them safe?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/>
              <a:t>Explore their online world together.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Check that games and apps are suitable.</a:t>
            </a:r>
          </a:p>
        </p:txBody>
      </p:sp>
      <p:pic>
        <p:nvPicPr>
          <p:cNvPr id="5122" name="Picture 2" descr="Image result for parent and child on ipad togeth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908" y="2676859"/>
            <a:ext cx="5688632" cy="2844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77173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84</TotalTime>
  <Words>621</Words>
  <Application>Microsoft Office PowerPoint</Application>
  <PresentationFormat>On-screen Show (4:3)</PresentationFormat>
  <Paragraphs>174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Rockwell</vt:lpstr>
      <vt:lpstr>Wingdings 2</vt:lpstr>
      <vt:lpstr>Foundry</vt:lpstr>
      <vt:lpstr>E-Safety</vt:lpstr>
      <vt:lpstr>Did you know?</vt:lpstr>
      <vt:lpstr>Did you know?</vt:lpstr>
      <vt:lpstr>Did you know?</vt:lpstr>
      <vt:lpstr>Did you know?</vt:lpstr>
      <vt:lpstr>Did you know?</vt:lpstr>
      <vt:lpstr>Did you know?</vt:lpstr>
      <vt:lpstr>Did you know?</vt:lpstr>
      <vt:lpstr>So what can we do to keep them safe?</vt:lpstr>
      <vt:lpstr>So what can we do to keep them safe?</vt:lpstr>
      <vt:lpstr>So what can we do to keep them safe?</vt:lpstr>
      <vt:lpstr>So what can we do to keep them safe?</vt:lpstr>
      <vt:lpstr>So what can we do to keep them safe?</vt:lpstr>
      <vt:lpstr>So what can we do to keep them safe?</vt:lpstr>
      <vt:lpstr>So what can we do to keep them safe?</vt:lpstr>
      <vt:lpstr>So what can we do to keep them safe?</vt:lpstr>
      <vt:lpstr>So what can we do to keep them safe?</vt:lpstr>
      <vt:lpstr>So what can we do to keep them safe?</vt:lpstr>
      <vt:lpstr>So what can we do to keep them safe?</vt:lpstr>
      <vt:lpstr>So what can we do to keep them safe?</vt:lpstr>
      <vt:lpstr>So what can we do to keep them safe?</vt:lpstr>
      <vt:lpstr>Remember…</vt:lpstr>
      <vt:lpstr>Finally…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Internet Safety Day</dc:title>
  <dc:creator>Claire</dc:creator>
  <cp:lastModifiedBy>Claire Lloyd</cp:lastModifiedBy>
  <cp:revision>10</cp:revision>
  <dcterms:created xsi:type="dcterms:W3CDTF">2019-02-03T11:18:53Z</dcterms:created>
  <dcterms:modified xsi:type="dcterms:W3CDTF">2020-02-04T19:18:43Z</dcterms:modified>
</cp:coreProperties>
</file>