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5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CC99FF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2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7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50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16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4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3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3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7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1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7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3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4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6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4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0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38FA37-19AA-42D7-B60D-8912D25B09B6}" type="datetimeFigureOut">
              <a:rPr lang="en-GB" smtClean="0"/>
              <a:t>24/02/2023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BD3C2A-70E8-4FFA-AA28-934C073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9600" dirty="0"/>
              <a:t>Maths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How to help at home</a:t>
            </a:r>
          </a:p>
        </p:txBody>
      </p:sp>
    </p:spTree>
    <p:extLst>
      <p:ext uri="{BB962C8B-B14F-4D97-AF65-F5344CB8AC3E}">
        <p14:creationId xmlns:p14="http://schemas.microsoft.com/office/powerpoint/2010/main" val="129474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Don’t worry! Maths doesn’t have to be complicated.</a:t>
            </a:r>
          </a:p>
          <a:p>
            <a:r>
              <a:rPr lang="en-GB" dirty="0"/>
              <a:t>Show your child that Maths is fun.</a:t>
            </a:r>
          </a:p>
          <a:p>
            <a:r>
              <a:rPr lang="en-GB" dirty="0"/>
              <a:t>Build it into everyday life.</a:t>
            </a:r>
          </a:p>
          <a:p>
            <a:r>
              <a:rPr lang="en-GB" dirty="0"/>
              <a:t>Talk positively about Maths to build a love of number for your child.</a:t>
            </a:r>
          </a:p>
          <a:p>
            <a:endParaRPr lang="en-GB" dirty="0"/>
          </a:p>
          <a:p>
            <a:pPr algn="ctr"/>
            <a:r>
              <a:rPr lang="en-GB" sz="3200" b="1" dirty="0"/>
              <a:t>We are all Mathematicians!</a:t>
            </a:r>
          </a:p>
        </p:txBody>
      </p:sp>
    </p:spTree>
    <p:extLst>
      <p:ext uri="{BB962C8B-B14F-4D97-AF65-F5344CB8AC3E}">
        <p14:creationId xmlns:p14="http://schemas.microsoft.com/office/powerpoint/2010/main" val="298395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2063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key areas of Mathematics?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E7835-BE28-45AB-AA49-FCEF634CFC3A}"/>
              </a:ext>
            </a:extLst>
          </p:cNvPr>
          <p:cNvSpPr txBox="1"/>
          <p:nvPr/>
        </p:nvSpPr>
        <p:spPr>
          <a:xfrm>
            <a:off x="993913" y="2676939"/>
            <a:ext cx="2690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/>
              <a:t>Number and Place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75A32-C4C5-43E7-A95B-6222650A9410}"/>
              </a:ext>
            </a:extLst>
          </p:cNvPr>
          <p:cNvSpPr txBox="1"/>
          <p:nvPr/>
        </p:nvSpPr>
        <p:spPr>
          <a:xfrm>
            <a:off x="1437861" y="4484181"/>
            <a:ext cx="2690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/>
              <a:t>Addition and Subtraction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252B7-E79F-4AC5-8179-887856EDBE0C}"/>
              </a:ext>
            </a:extLst>
          </p:cNvPr>
          <p:cNvSpPr txBox="1"/>
          <p:nvPr/>
        </p:nvSpPr>
        <p:spPr>
          <a:xfrm>
            <a:off x="4432852" y="2676939"/>
            <a:ext cx="2690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Multiplication and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CE144-BA11-42BE-B583-01A17FF521DE}"/>
              </a:ext>
            </a:extLst>
          </p:cNvPr>
          <p:cNvSpPr txBox="1"/>
          <p:nvPr/>
        </p:nvSpPr>
        <p:spPr>
          <a:xfrm>
            <a:off x="4432852" y="4050412"/>
            <a:ext cx="2690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Geometry – Shape and Position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579BB-9D5A-4B38-AEF8-EB57E6D294C4}"/>
              </a:ext>
            </a:extLst>
          </p:cNvPr>
          <p:cNvSpPr txBox="1"/>
          <p:nvPr/>
        </p:nvSpPr>
        <p:spPr>
          <a:xfrm>
            <a:off x="7871791" y="2676939"/>
            <a:ext cx="26901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/>
              <a:t>Fractions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821C5-329F-44F2-9D32-04A0732CC3D8}"/>
              </a:ext>
            </a:extLst>
          </p:cNvPr>
          <p:cNvSpPr txBox="1"/>
          <p:nvPr/>
        </p:nvSpPr>
        <p:spPr>
          <a:xfrm>
            <a:off x="7871790" y="3846490"/>
            <a:ext cx="2690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Measurement – Money, Time, L &amp; H, M &amp; V</a:t>
            </a:r>
          </a:p>
        </p:txBody>
      </p:sp>
    </p:spTree>
    <p:extLst>
      <p:ext uri="{BB962C8B-B14F-4D97-AF65-F5344CB8AC3E}">
        <p14:creationId xmlns:p14="http://schemas.microsoft.com/office/powerpoint/2010/main" val="31279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04800"/>
            <a:ext cx="9601196" cy="1981199"/>
          </a:xfrm>
        </p:spPr>
        <p:txBody>
          <a:bodyPr/>
          <a:lstStyle/>
          <a:p>
            <a:r>
              <a:rPr lang="en-GB" dirty="0"/>
              <a:t>Maths in Everyday Life</a:t>
            </a:r>
          </a:p>
        </p:txBody>
      </p:sp>
      <p:pic>
        <p:nvPicPr>
          <p:cNvPr id="1026" name="Picture 2" descr="Registration plate rules">
            <a:extLst>
              <a:ext uri="{FF2B5EF4-FFF2-40B4-BE49-F238E27FC236}">
                <a16:creationId xmlns:a16="http://schemas.microsoft.com/office/drawing/2014/main" id="{B8319BD7-0FF5-4922-8C6B-3C106693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2592526"/>
            <a:ext cx="2668647" cy="6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1 – reduced AND extended! | Hants &amp; Surrey Bus Blog">
            <a:extLst>
              <a:ext uri="{FF2B5EF4-FFF2-40B4-BE49-F238E27FC236}">
                <a16:creationId xmlns:a16="http://schemas.microsoft.com/office/drawing/2014/main" id="{64037291-B531-4924-9B1D-C2F3E50A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3"/>
          <a:stretch/>
        </p:blipFill>
        <p:spPr bwMode="auto">
          <a:xfrm>
            <a:off x="808383" y="3891239"/>
            <a:ext cx="3335994" cy="19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osted Numbers and Text for the Front Door of your Home Style 17 – My Door  Number">
            <a:extLst>
              <a:ext uri="{FF2B5EF4-FFF2-40B4-BE49-F238E27FC236}">
                <a16:creationId xmlns:a16="http://schemas.microsoft.com/office/drawing/2014/main" id="{26012C52-1902-4597-9682-623C0115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98" y="2592526"/>
            <a:ext cx="22955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secret supermarket tricks that help shoppers bag bargains at Tesco and  Asda - Devon Live">
            <a:extLst>
              <a:ext uri="{FF2B5EF4-FFF2-40B4-BE49-F238E27FC236}">
                <a16:creationId xmlns:a16="http://schemas.microsoft.com/office/drawing/2014/main" id="{5F3F0F0F-B70D-4DBA-9FAC-616B92849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2"/>
          <a:stretch/>
        </p:blipFill>
        <p:spPr bwMode="auto">
          <a:xfrm>
            <a:off x="7050156" y="2592526"/>
            <a:ext cx="4055165" cy="15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hnathan Dudley auf Twitter: „BBC Weather forecast for Farnborough.  Friday: Sunny. Max 22°C, min 12°C. @CroweCW delegation need sun cream  again! https://t.co/66JiGjRGQi“ / Twitter">
            <a:extLst>
              <a:ext uri="{FF2B5EF4-FFF2-40B4-BE49-F238E27FC236}">
                <a16:creationId xmlns:a16="http://schemas.microsoft.com/office/drawing/2014/main" id="{4C129745-1121-4192-B15F-263370E34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4"/>
          <a:stretch/>
        </p:blipFill>
        <p:spPr bwMode="auto">
          <a:xfrm>
            <a:off x="7050156" y="4280898"/>
            <a:ext cx="2412790" cy="17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os - Show iPhone lock screen with seconds (own usage) - Stack Overflow">
            <a:extLst>
              <a:ext uri="{FF2B5EF4-FFF2-40B4-BE49-F238E27FC236}">
                <a16:creationId xmlns:a16="http://schemas.microsoft.com/office/drawing/2014/main" id="{FB82573F-539D-40EC-B23C-0862338E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82" y="4493767"/>
            <a:ext cx="1852995" cy="13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8000" dirty="0"/>
              <a:t>Baking</a:t>
            </a:r>
            <a:endParaRPr lang="en-GB" dirty="0"/>
          </a:p>
        </p:txBody>
      </p:sp>
      <p:pic>
        <p:nvPicPr>
          <p:cNvPr id="2050" name="Picture 2" descr="The Best Bakeries &amp; Cooking Classes in London for Kids - Little London">
            <a:extLst>
              <a:ext uri="{FF2B5EF4-FFF2-40B4-BE49-F238E27FC236}">
                <a16:creationId xmlns:a16="http://schemas.microsoft.com/office/drawing/2014/main" id="{F0EABAAE-C994-4185-9050-FF674383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84" y="2847285"/>
            <a:ext cx="4803913" cy="27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Board games</a:t>
            </a:r>
            <a:endParaRPr lang="en-GB" sz="1800" dirty="0"/>
          </a:p>
        </p:txBody>
      </p:sp>
      <p:pic>
        <p:nvPicPr>
          <p:cNvPr id="3074" name="Picture 2" descr="Rainbow DIY Board Game - Days With Grey">
            <a:extLst>
              <a:ext uri="{FF2B5EF4-FFF2-40B4-BE49-F238E27FC236}">
                <a16:creationId xmlns:a16="http://schemas.microsoft.com/office/drawing/2014/main" id="{60F6099F-E9A6-43CA-A67C-B768131BC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8"/>
          <a:stretch/>
        </p:blipFill>
        <p:spPr bwMode="auto">
          <a:xfrm>
            <a:off x="6255027" y="2858620"/>
            <a:ext cx="4770782" cy="2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3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Telling the time</a:t>
            </a:r>
            <a:endParaRPr lang="en-GB" sz="1800" dirty="0"/>
          </a:p>
        </p:txBody>
      </p:sp>
      <p:pic>
        <p:nvPicPr>
          <p:cNvPr id="4098" name="Picture 2" descr="Reader Asks: Where Are All The Watches For Children? - Quill &amp; Pad">
            <a:extLst>
              <a:ext uri="{FF2B5EF4-FFF2-40B4-BE49-F238E27FC236}">
                <a16:creationId xmlns:a16="http://schemas.microsoft.com/office/drawing/2014/main" id="{8ABD030D-7AFC-42E9-B19F-45E24B93A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r="23913"/>
          <a:stretch/>
        </p:blipFill>
        <p:spPr bwMode="auto">
          <a:xfrm>
            <a:off x="8189843" y="2556932"/>
            <a:ext cx="1824160" cy="34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4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Counting everyday</a:t>
            </a:r>
            <a:endParaRPr lang="en-GB" sz="1800" dirty="0"/>
          </a:p>
        </p:txBody>
      </p:sp>
      <p:pic>
        <p:nvPicPr>
          <p:cNvPr id="5122" name="Picture 2" descr="Toddler boy walking up stairs at home stock photo">
            <a:extLst>
              <a:ext uri="{FF2B5EF4-FFF2-40B4-BE49-F238E27FC236}">
                <a16:creationId xmlns:a16="http://schemas.microsoft.com/office/drawing/2014/main" id="{551D0EDA-4910-46BB-BC1A-77F60F580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98"/>
          <a:stretch/>
        </p:blipFill>
        <p:spPr bwMode="auto">
          <a:xfrm>
            <a:off x="7927249" y="2680249"/>
            <a:ext cx="3297342" cy="33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5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58408" cy="3318936"/>
          </a:xfrm>
        </p:spPr>
        <p:txBody>
          <a:bodyPr>
            <a:normAutofit/>
          </a:bodyPr>
          <a:lstStyle/>
          <a:p>
            <a:r>
              <a:rPr lang="en-GB" sz="5500" dirty="0"/>
              <a:t>Find shapes in the environment</a:t>
            </a:r>
          </a:p>
        </p:txBody>
      </p:sp>
      <p:pic>
        <p:nvPicPr>
          <p:cNvPr id="6146" name="Picture 2" descr="10,295 Triangular Road Sign Images, Stock Photos &amp; Vectors | Shutterstock">
            <a:extLst>
              <a:ext uri="{FF2B5EF4-FFF2-40B4-BE49-F238E27FC236}">
                <a16:creationId xmlns:a16="http://schemas.microsoft.com/office/drawing/2014/main" id="{B2E6B0E9-EA36-4663-A76A-C410027D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8" r="5050" b="7143"/>
          <a:stretch/>
        </p:blipFill>
        <p:spPr bwMode="auto">
          <a:xfrm>
            <a:off x="7963281" y="2556932"/>
            <a:ext cx="2810737" cy="343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0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58408" cy="3318936"/>
          </a:xfrm>
        </p:spPr>
        <p:txBody>
          <a:bodyPr>
            <a:normAutofit/>
          </a:bodyPr>
          <a:lstStyle/>
          <a:p>
            <a:r>
              <a:rPr lang="en-GB" sz="5500" dirty="0"/>
              <a:t>Find patterns in nature</a:t>
            </a:r>
          </a:p>
        </p:txBody>
      </p:sp>
      <p:pic>
        <p:nvPicPr>
          <p:cNvPr id="7170" name="Picture 2" descr="Patterns In Nature in the Outdoors - Megan Zeni">
            <a:extLst>
              <a:ext uri="{FF2B5EF4-FFF2-40B4-BE49-F238E27FC236}">
                <a16:creationId xmlns:a16="http://schemas.microsoft.com/office/drawing/2014/main" id="{BCD9F1EF-FDA5-4692-80A3-C3125DEE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24" y="2566137"/>
            <a:ext cx="4412974" cy="330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16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00C2FCD81BB4A8481BA135FDE65C9" ma:contentTypeVersion="15" ma:contentTypeDescription="Create a new document." ma:contentTypeScope="" ma:versionID="d23b14368f5f2c22519b797a33f6da66">
  <xsd:schema xmlns:xsd="http://www.w3.org/2001/XMLSchema" xmlns:xs="http://www.w3.org/2001/XMLSchema" xmlns:p="http://schemas.microsoft.com/office/2006/metadata/properties" xmlns:ns2="53f58f58-0500-4eca-bfef-ff32bdca8f2b" xmlns:ns3="4469f3f6-a95a-41f2-964e-c48a77529f6f" targetNamespace="http://schemas.microsoft.com/office/2006/metadata/properties" ma:root="true" ma:fieldsID="0bf43f4443f7c4ed644f3311e4b60e86" ns2:_="" ns3:_="">
    <xsd:import namespace="53f58f58-0500-4eca-bfef-ff32bdca8f2b"/>
    <xsd:import namespace="4469f3f6-a95a-41f2-964e-c48a77529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58f58-0500-4eca-bfef-ff32bdca8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d2256d-78ce-405a-a19d-fb6f6e7c2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9f3f6-a95a-41f2-964e-c48a77529f6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636e4d6-e86e-4dd5-a0ea-2c7680cdf12f}" ma:internalName="TaxCatchAll" ma:showField="CatchAllData" ma:web="4469f3f6-a95a-41f2-964e-c48a77529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58f58-0500-4eca-bfef-ff32bdca8f2b">
      <Terms xmlns="http://schemas.microsoft.com/office/infopath/2007/PartnerControls"/>
    </lcf76f155ced4ddcb4097134ff3c332f>
    <TaxCatchAll xmlns="4469f3f6-a95a-41f2-964e-c48a77529f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1CE575-C76A-43E5-B6AF-10EFF4BFE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58f58-0500-4eca-bfef-ff32bdca8f2b"/>
    <ds:schemaRef ds:uri="4469f3f6-a95a-41f2-964e-c48a77529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0BF7BD-6CB4-451C-B1B3-A459729544F5}">
  <ds:schemaRefs>
    <ds:schemaRef ds:uri="http://schemas.microsoft.com/office/2006/documentManagement/types"/>
    <ds:schemaRef ds:uri="http://www.w3.org/XML/1998/namespace"/>
    <ds:schemaRef ds:uri="4469f3f6-a95a-41f2-964e-c48a77529f6f"/>
    <ds:schemaRef ds:uri="http://purl.org/dc/terms/"/>
    <ds:schemaRef ds:uri="http://purl.org/dc/elements/1.1/"/>
    <ds:schemaRef ds:uri="53f58f58-0500-4eca-bfef-ff32bdca8f2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1B9FF5-FFB3-4F78-9FB9-B890236CD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154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Maths</vt:lpstr>
      <vt:lpstr>What are the key areas of Mathematics?</vt:lpstr>
      <vt:lpstr>Maths in Everyday Life</vt:lpstr>
      <vt:lpstr>How can you help at home?</vt:lpstr>
      <vt:lpstr>How can you help at home?</vt:lpstr>
      <vt:lpstr>How can you help at home?</vt:lpstr>
      <vt:lpstr>How can you help at home?</vt:lpstr>
      <vt:lpstr>How can you help at home?</vt:lpstr>
      <vt:lpstr>How can you help at home?</vt:lpstr>
      <vt:lpstr>Positive Mindset</vt:lpstr>
      <vt:lpstr>Any questions?</vt:lpstr>
    </vt:vector>
  </TitlesOfParts>
  <Company>The Wavell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Maddie Church</dc:creator>
  <cp:lastModifiedBy>Claire Joy</cp:lastModifiedBy>
  <cp:revision>16</cp:revision>
  <dcterms:created xsi:type="dcterms:W3CDTF">2022-09-17T11:20:01Z</dcterms:created>
  <dcterms:modified xsi:type="dcterms:W3CDTF">2023-02-24T22:30:26Z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0x010100CE400C2FCD81BB4A8481BA135FDE65C9</vt:lpwstr>
  </property>
</Properties>
</file>